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10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ACFE-B1DC-4E81-B9C3-47FAA564B62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349-9771-4AFE-B474-0C6CA3874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58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ACFE-B1DC-4E81-B9C3-47FAA564B62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349-9771-4AFE-B474-0C6CA3874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88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ACFE-B1DC-4E81-B9C3-47FAA564B62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349-9771-4AFE-B474-0C6CA3874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86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ACFE-B1DC-4E81-B9C3-47FAA564B62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349-9771-4AFE-B474-0C6CA3874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72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ACFE-B1DC-4E81-B9C3-47FAA564B62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349-9771-4AFE-B474-0C6CA3874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49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ACFE-B1DC-4E81-B9C3-47FAA564B62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349-9771-4AFE-B474-0C6CA3874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83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ACFE-B1DC-4E81-B9C3-47FAA564B62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349-9771-4AFE-B474-0C6CA3874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ACFE-B1DC-4E81-B9C3-47FAA564B62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349-9771-4AFE-B474-0C6CA3874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58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ACFE-B1DC-4E81-B9C3-47FAA564B62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349-9771-4AFE-B474-0C6CA3874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32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ACFE-B1DC-4E81-B9C3-47FAA564B62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349-9771-4AFE-B474-0C6CA3874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00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ACFE-B1DC-4E81-B9C3-47FAA564B62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6349-9771-4AFE-B474-0C6CA3874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24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CFE-B1DC-4E81-B9C3-47FAA564B62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6349-9771-4AFE-B474-0C6CA3874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72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image" Target="../media/image17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53.jpeg"/><Relationship Id="rId7" Type="http://schemas.openxmlformats.org/officeDocument/2006/relationships/image" Target="../media/image57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" y="22860"/>
            <a:ext cx="12070080" cy="68351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02268" y="350520"/>
            <a:ext cx="7747571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«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Музыкальный уголок»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506" y="1174761"/>
            <a:ext cx="5715000" cy="381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51520" y="1371601"/>
            <a:ext cx="352044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Марушева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Т.В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Музыкальный руководитель МБДОУ «ЦРР-</a:t>
            </a:r>
          </a:p>
          <a:p>
            <a:pPr algn="ctr"/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Усть-Баргузинский</a:t>
            </a:r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/с «Золотая рыбка»</a:t>
            </a:r>
            <a:endParaRPr lang="ru-RU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9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64920" y="289561"/>
            <a:ext cx="9585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Игрушки с неопределённой высотой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(бубны, барабаны, погремушки, кастаньеты, маракасы, треугольники)</a:t>
            </a:r>
          </a:p>
        </p:txBody>
      </p:sp>
      <p:pic>
        <p:nvPicPr>
          <p:cNvPr id="7" name="Рисунок 6" descr="133184697267010498_big.jpg"/>
          <p:cNvPicPr>
            <a:picLocks noChangeAspect="1"/>
          </p:cNvPicPr>
          <p:nvPr/>
        </p:nvPicPr>
        <p:blipFill>
          <a:blip r:embed="rId3"/>
          <a:srcRect t="18750" b="17499"/>
          <a:stretch>
            <a:fillRect/>
          </a:stretch>
        </p:blipFill>
        <p:spPr>
          <a:xfrm>
            <a:off x="3048000" y="1859220"/>
            <a:ext cx="6980560" cy="4450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59" y="4038600"/>
            <a:ext cx="1734617" cy="15487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346" y="2148782"/>
            <a:ext cx="1389854" cy="364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9720" y="396240"/>
            <a:ext cx="9403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Игрушки звуковые одной высоты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(свирели, дудки, рожки)</a:t>
            </a:r>
          </a:p>
        </p:txBody>
      </p:sp>
      <p:pic>
        <p:nvPicPr>
          <p:cNvPr id="4" name="Рисунок 3" descr="лшщз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32" y="1473458"/>
            <a:ext cx="4558109" cy="3418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ощ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422" y="1473458"/>
            <a:ext cx="3985818" cy="4698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521" y="4678680"/>
            <a:ext cx="3814774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6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15" y="32266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9280" y="335281"/>
            <a:ext cx="9113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Звуковысотные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инструменты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(цитры, домры, балалайки, ксилофоны, металлофоны, пианино, гармошки)</a:t>
            </a:r>
          </a:p>
        </p:txBody>
      </p:sp>
      <p:pic>
        <p:nvPicPr>
          <p:cNvPr id="6" name="Рисунок 5" descr="img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10829">
            <a:off x="1245732" y="2390836"/>
            <a:ext cx="4040506" cy="3023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4185">
            <a:off x="6961357" y="3109952"/>
            <a:ext cx="4106688" cy="2086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986" y="4440911"/>
            <a:ext cx="1801893" cy="1455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6336" y="1416527"/>
            <a:ext cx="2087622" cy="208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6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5480" y="396241"/>
            <a:ext cx="986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Игрушки с фиксированной мелодией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(музыкальные шкатулки,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ящечки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органчики, шарманки)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1846.jpg"/>
          <p:cNvPicPr>
            <a:picLocks noChangeAspect="1"/>
          </p:cNvPicPr>
          <p:nvPr/>
        </p:nvPicPr>
        <p:blipFill>
          <a:blip r:embed="rId3"/>
          <a:srcRect t="22707" b="33944"/>
          <a:stretch>
            <a:fillRect/>
          </a:stretch>
        </p:blipFill>
        <p:spPr>
          <a:xfrm>
            <a:off x="2179312" y="2279330"/>
            <a:ext cx="8653280" cy="270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68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6280" y="411481"/>
            <a:ext cx="1120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Русские народные инструменты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(ложки,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трещётки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ленточные и круговые, рубели, окарины, коробочки.)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199139"/>
            <a:ext cx="7620000" cy="506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46784" y="2137351"/>
            <a:ext cx="1339215" cy="1160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0" y="3946148"/>
            <a:ext cx="1931694" cy="23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9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689" y="0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76982">
            <a:off x="609253" y="2245505"/>
            <a:ext cx="4665653" cy="34971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48640" y="441961"/>
            <a:ext cx="10424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Шумовые самодельные инструменты по методике Карла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Орфа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для элементарного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музицирования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0720" y="2003349"/>
            <a:ext cx="5324475" cy="39814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955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23360" y="426720"/>
            <a:ext cx="4968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Дидактические игры</a:t>
            </a:r>
          </a:p>
        </p:txBody>
      </p:sp>
      <p:pic>
        <p:nvPicPr>
          <p:cNvPr id="5" name="Рисунок 4" descr="a41001d7412e4df3e887df3ec8559d2a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9" y="1205650"/>
            <a:ext cx="7169007" cy="5073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008" y="780663"/>
            <a:ext cx="1900783" cy="1368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8246" y="4536757"/>
            <a:ext cx="1357313" cy="9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6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120" y="243841"/>
            <a:ext cx="10988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Атрибуты для музыкально-ритмических движений, игр и хороводов (шапочки, ленточки, флажки, платочки)</a:t>
            </a:r>
          </a:p>
        </p:txBody>
      </p:sp>
      <p:pic>
        <p:nvPicPr>
          <p:cNvPr id="4" name="Содержимое 5" descr="sultanchiki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40" y="1905000"/>
            <a:ext cx="3977640" cy="3977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iy-ribbon-wand-project001-e12715735597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8793">
            <a:off x="7539920" y="1671925"/>
            <a:ext cx="3023715" cy="4034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4228" y="1905000"/>
            <a:ext cx="1874520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2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88081" y="411480"/>
            <a:ext cx="501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Портреты композиторов</a:t>
            </a:r>
          </a:p>
        </p:txBody>
      </p:sp>
      <p:pic>
        <p:nvPicPr>
          <p:cNvPr id="4" name="Рисунок 3" descr="лд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9" y="1211809"/>
            <a:ext cx="2772252" cy="39697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щзо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631" y="1393022"/>
            <a:ext cx="2697479" cy="40061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574" y="2084175"/>
            <a:ext cx="2913706" cy="38660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914400"/>
            <a:ext cx="3352800" cy="9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5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5840" y="365761"/>
            <a:ext cx="1005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Средства ТСО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(магнитофон,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колоночка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центр, фонотека с дисками, кассетами) </a:t>
            </a:r>
          </a:p>
        </p:txBody>
      </p:sp>
      <p:pic>
        <p:nvPicPr>
          <p:cNvPr id="4" name="Рисунок 3" descr="0_9cafc_2473655d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60" y="1812608"/>
            <a:ext cx="7081362" cy="4430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09" y="1628798"/>
            <a:ext cx="2419517" cy="1753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1" y="5553075"/>
            <a:ext cx="11216640" cy="689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0561" y="365761"/>
            <a:ext cx="4049130" cy="389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0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26920" y="960120"/>
            <a:ext cx="8580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Музыкальный уголок – это место, где дети познают музыку и её красоту. Творчески оформленный музыкальный уголок поможет не только окунуться в мир музыки и расширить представления о ней, но и разовьет воображение детей, активизирует эмоциональную сферу, мышление, речь.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D:\временные файлы интернета\Временные файлы Интернета\Content.IE5\O5UNCNZ7\MP90038538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240" y="2965692"/>
            <a:ext cx="2331720" cy="3264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D:\временные файлы интернета\Временные файлы Интернета\Content.IE5\9J1KFMNY\MP90038529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9233" y="3826656"/>
            <a:ext cx="3100387" cy="2214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2570" y="3637776"/>
            <a:ext cx="1885950" cy="25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8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1" y="578467"/>
            <a:ext cx="3855720" cy="2850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8756" y="578467"/>
            <a:ext cx="3981340" cy="2978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9182" y="2003733"/>
            <a:ext cx="2397142" cy="3373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028" y="3707273"/>
            <a:ext cx="3310722" cy="2211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9966" y="4390551"/>
            <a:ext cx="2328090" cy="1633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3520" y="379856"/>
            <a:ext cx="1239261" cy="123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6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0" y="585952"/>
            <a:ext cx="10256520" cy="568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1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350520"/>
            <a:ext cx="11231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воспитателя – побуждать детей применять навыки, полученные на музыкальных занятиях в повседневной жизни детского сада. От компетентности взрослого, его доброжелательности и заинтересованного отношения к детям зависит, станет ли эта среда развивающей, захочет и сможет ли ребёнок освоить её в своей деятельности. Ребёнок и взрослый      действуют вместе—им обоим должно быть комфортно в музыкальной среде.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D:\временные файлы интернета\Временные файлы Интернета\Content.IE5\N79H70GF\MC90021211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72" y="4382393"/>
            <a:ext cx="2326008" cy="198259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4382393"/>
            <a:ext cx="6191250" cy="185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9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8240" y="594359"/>
            <a:ext cx="10027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Самостоятельная музыкальная деятельность в группе является одним из показателей уровня развития детей, дает представление о том объёме навыков, умений, знаний, которые дети получили в результате проводимой с ними работы. Происходит перенос способов действий, освоенных на музыкальных занятиях, в совершенно новые условия, ситуации; ребёнок действует уже по собственной инициативе, в соответствии со своими интересами, желаниями, потребностями.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" y="792480"/>
            <a:ext cx="1011555" cy="1798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4564676"/>
            <a:ext cx="4198902" cy="18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0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5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25440" y="853440"/>
            <a:ext cx="6187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Важно, чтобы музыкальный уголок находился в освещенном, легкодоступном для детей месте;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кроме того, он должен быть по возможности изолирован, так как, с одной стороны, музыкальные занятия и игры детей требуют сосредоточения слухового внимания, а с другой стороны, «звучащая» деятельность не должна мешать другим занятиям дошкольников.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801a18d87f6199093d482b0b230532e.jpg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66" y="701040"/>
            <a:ext cx="4017099" cy="5353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5874" y="5066026"/>
            <a:ext cx="1548765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5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98520" y="441960"/>
            <a:ext cx="355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</a:rPr>
              <a:t>При оформлении музыкального уголка нужно помнить о возрастных и индивидуальных возможностях детей. Так, для детей 3-5 лет оформление лучше строить на сюжетной основе, а для детей более старшего возраста – на дидактической.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02372">
            <a:off x="6827182" y="1276607"/>
            <a:ext cx="5305425" cy="4385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427" y="1263434"/>
            <a:ext cx="2880115" cy="3826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6418" y="4977411"/>
            <a:ext cx="1462262" cy="11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2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50280" y="396240"/>
            <a:ext cx="5943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/>
              <a:t>Музыкальные инструменты должны быть , соответственно росту ребенка. (не громоздкими, чтобы ребёнок мог беспрепятственно управляться с ними. Должны быть яркими, безопасными.</a:t>
            </a:r>
          </a:p>
          <a:p>
            <a:pPr lvl="0" algn="ctr"/>
            <a:r>
              <a:rPr lang="ru-RU" sz="2800" dirty="0" smtClean="0"/>
              <a:t>В музыкальном уголке должны стоять шкаф, полки для музыкальных пособий, пару столов, стулья для дидактических игр. Пособия развивающей среды должны быть эстетичны, привлекательны, просты в обращении, вызывать желание действовать с ними. </a:t>
            </a:r>
            <a:endParaRPr lang="ru-RU" sz="2800" dirty="0"/>
          </a:p>
        </p:txBody>
      </p:sp>
      <p:pic>
        <p:nvPicPr>
          <p:cNvPr id="4" name="Содержимое 3" descr="8663df43e10b6c91ba62f05141b72bf4.jpg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547777"/>
            <a:ext cx="568452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237" y="5271314"/>
            <a:ext cx="2031683" cy="12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0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1480" y="487680"/>
            <a:ext cx="74980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7030A0"/>
                </a:solidFill>
              </a:rPr>
              <a:t>В углу лучше поставить магнитофон, </a:t>
            </a:r>
            <a:r>
              <a:rPr lang="ru-RU" sz="3200" dirty="0" err="1" smtClean="0">
                <a:solidFill>
                  <a:srgbClr val="7030A0"/>
                </a:solidFill>
              </a:rPr>
              <a:t>колоночку</a:t>
            </a:r>
            <a:r>
              <a:rPr lang="ru-RU" sz="3200" dirty="0" smtClean="0">
                <a:solidFill>
                  <a:srgbClr val="7030A0"/>
                </a:solidFill>
              </a:rPr>
              <a:t> или музыкальный центр с помощью которого дети прослушают музыку,  а также мелодии, способствующие психологической релаксации и психическому расслаблению. А так же детское кресло или диванчик, на котором ребёнок может послушать спокойную музыку. (в младшем возрасте технические средства включает воспитатель, а в старшем уже могут сами дети)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00" t="30889" r="25695" b="49111"/>
          <a:stretch/>
        </p:blipFill>
        <p:spPr>
          <a:xfrm>
            <a:off x="7909561" y="1508760"/>
            <a:ext cx="3975692" cy="3718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9790" y="553488"/>
            <a:ext cx="766287" cy="323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6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04761" y="800576"/>
            <a:ext cx="44500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Обычно на стенах музыкального уголка вывешивают стенды. На них закрепляются тексты песен, стихи, частушки, фотографии детских выступлений, композиторов, красочные плакаты, картинки с музыкальными инструментами.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" t="4380" r="5201" b="8521"/>
          <a:stretch/>
        </p:blipFill>
        <p:spPr>
          <a:xfrm>
            <a:off x="640079" y="542743"/>
            <a:ext cx="6385561" cy="4501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375" y="1920240"/>
            <a:ext cx="1222512" cy="16221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66" t="71066" r="16134" b="3866"/>
          <a:stretch/>
        </p:blipFill>
        <p:spPr>
          <a:xfrm>
            <a:off x="4561948" y="3108960"/>
            <a:ext cx="1610252" cy="1112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33" t="18001" r="3600" b="53466"/>
          <a:stretch/>
        </p:blipFill>
        <p:spPr>
          <a:xfrm>
            <a:off x="3139887" y="2590800"/>
            <a:ext cx="1284900" cy="1630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380" y="5158875"/>
            <a:ext cx="4457700" cy="140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7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" y="457200"/>
            <a:ext cx="579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Оборудование музыкального уголка разделяют на два уровня: для воспитателя и для детей. На верхнюю полку помещают инструменты, которые используются детьми дозированно (например, металлофон), и те, с которыми дети могут заниматься только под контролем воспитателя, в соответствии с санитарно-эпидемиологическими нормами ДОУ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1760" y="2551837"/>
            <a:ext cx="525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На нижней полке - барабаны, ложки, треугольники, маракасы. Необходимо уделять особое внимание качеству звучания музыкальных инструментов. Они должны быть хорошо настроены и издавать знакомые детям звуки. Не забывайте, что некачественное звучание калечит и засоряет слуховой опыт ребёнка!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78" t="39820" r="22235" b="43278"/>
          <a:stretch/>
        </p:blipFill>
        <p:spPr>
          <a:xfrm>
            <a:off x="1905000" y="4444663"/>
            <a:ext cx="2651760" cy="1767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33" t="42266" r="56934" b="38267"/>
          <a:stretch/>
        </p:blipFill>
        <p:spPr>
          <a:xfrm>
            <a:off x="7726680" y="348935"/>
            <a:ext cx="2419350" cy="2293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0255" y="853440"/>
            <a:ext cx="1703628" cy="14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4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9720" y="4267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 музыкальных уголках должны находиться: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Бутафорские инструменты  -не звучащие.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920" y="1792605"/>
            <a:ext cx="5745480" cy="429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7925" y="1627049"/>
            <a:ext cx="3485515" cy="3893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448" y="2026920"/>
            <a:ext cx="1238568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1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675</Words>
  <Application>Microsoft Office PowerPoint</Application>
  <PresentationFormat>Произвольный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Татьяна</cp:lastModifiedBy>
  <cp:revision>18</cp:revision>
  <dcterms:created xsi:type="dcterms:W3CDTF">2016-01-26T10:53:20Z</dcterms:created>
  <dcterms:modified xsi:type="dcterms:W3CDTF">2016-03-28T10:14:46Z</dcterms:modified>
</cp:coreProperties>
</file>